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</p:sldIdLst>
  <p:sldSz cx="13004800" cy="9753600"/>
  <p:notesSz cx="6858000" cy="9144000"/>
  <p:defaultTextStyle>
    <a:lvl1pPr algn="ctr" defTabSz="584200">
      <a:defRPr sz="3600">
        <a:latin typeface="Helvetica Light"/>
        <a:ea typeface="Helvetica Light"/>
        <a:cs typeface="Helvetica Light"/>
        <a:sym typeface="Helvetica Light"/>
      </a:defRPr>
    </a:lvl1pPr>
    <a:lvl2pPr algn="ctr" defTabSz="584200">
      <a:defRPr sz="3600">
        <a:latin typeface="Helvetica Light"/>
        <a:ea typeface="Helvetica Light"/>
        <a:cs typeface="Helvetica Light"/>
        <a:sym typeface="Helvetica Light"/>
      </a:defRPr>
    </a:lvl2pPr>
    <a:lvl3pPr algn="ctr" defTabSz="584200">
      <a:defRPr sz="3600">
        <a:latin typeface="Helvetica Light"/>
        <a:ea typeface="Helvetica Light"/>
        <a:cs typeface="Helvetica Light"/>
        <a:sym typeface="Helvetica Light"/>
      </a:defRPr>
    </a:lvl3pPr>
    <a:lvl4pPr algn="ctr" defTabSz="584200">
      <a:defRPr sz="3600">
        <a:latin typeface="Helvetica Light"/>
        <a:ea typeface="Helvetica Light"/>
        <a:cs typeface="Helvetica Light"/>
        <a:sym typeface="Helvetica Light"/>
      </a:defRPr>
    </a:lvl4pPr>
    <a:lvl5pPr algn="ctr" defTabSz="584200">
      <a:defRPr sz="3600">
        <a:latin typeface="Helvetica Light"/>
        <a:ea typeface="Helvetica Light"/>
        <a:cs typeface="Helvetica Light"/>
        <a:sym typeface="Helvetica Light"/>
      </a:defRPr>
    </a:lvl5pPr>
    <a:lvl6pPr algn="ctr" defTabSz="584200">
      <a:defRPr sz="3600">
        <a:latin typeface="Helvetica Light"/>
        <a:ea typeface="Helvetica Light"/>
        <a:cs typeface="Helvetica Light"/>
        <a:sym typeface="Helvetica Light"/>
      </a:defRPr>
    </a:lvl6pPr>
    <a:lvl7pPr algn="ctr" defTabSz="584200">
      <a:defRPr sz="3600">
        <a:latin typeface="Helvetica Light"/>
        <a:ea typeface="Helvetica Light"/>
        <a:cs typeface="Helvetica Light"/>
        <a:sym typeface="Helvetica Light"/>
      </a:defRPr>
    </a:lvl7pPr>
    <a:lvl8pPr algn="ctr" defTabSz="584200">
      <a:defRPr sz="3600">
        <a:latin typeface="Helvetica Light"/>
        <a:ea typeface="Helvetica Light"/>
        <a:cs typeface="Helvetica Light"/>
        <a:sym typeface="Helvetica Light"/>
      </a:defRPr>
    </a:lvl8pPr>
    <a:lvl9pPr algn="ctr" defTabSz="584200">
      <a:defRPr sz="3600">
        <a:latin typeface="Helvetica Light"/>
        <a:ea typeface="Helvetica Light"/>
        <a:cs typeface="Helvetica Light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D2E8"/>
          </a:solidFill>
        </a:fill>
      </a:tcStyle>
    </a:wholeTbl>
    <a:band2H>
      <a:tcTxStyle b="def" i="def"/>
      <a:tcStyle>
        <a:tcBdr/>
        <a:fill>
          <a:solidFill>
            <a:srgbClr val="E6EAF4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365C0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365C0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2E7CB"/>
          </a:solidFill>
        </a:fill>
      </a:tcStyle>
    </a:wholeTbl>
    <a:band2H>
      <a:tcTxStyle b="def" i="def"/>
      <a:tcStyle>
        <a:tcBdr/>
        <a:fill>
          <a:solidFill>
            <a:srgbClr val="F8F4E7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CBD23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CBD23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CBD23"/>
          </a:solidFill>
        </a:fill>
      </a:tcStyle>
    </a:firstRow>
  </a:tblStyle>
  <a:tblStyle styleId="{EEE7283C-3CF3-47DC-8721-378D4A62B22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5CDDE"/>
          </a:solidFill>
        </a:fill>
      </a:tcStyle>
    </a:wholeTbl>
    <a:band2H>
      <a:tcTxStyle b="def" i="def"/>
      <a:tcStyle>
        <a:tcBdr/>
        <a:fill>
          <a:solidFill>
            <a:srgbClr val="EBE8EF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73F9B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73F9B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73F9B"/>
          </a:solidFill>
        </a:fill>
      </a:tcStyle>
    </a:firstRow>
  </a:tblStyle>
  <a:tblStyle styleId="{CF821DB8-F4EB-4A41-A1BA-3FCAFE7338EE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33BA23B1-9221-436E-865A-0063620EA4FD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30" name="Shape 30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/>
          <p:nvPr>
            <p:ph type="title"/>
          </p:nvPr>
        </p:nvSpPr>
        <p:spPr>
          <a:xfrm>
            <a:off x="1270000" y="0"/>
            <a:ext cx="10464800" cy="49403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6" name="Shape 6"/>
          <p:cNvSpPr/>
          <p:nvPr>
            <p:ph type="body" idx="1"/>
          </p:nvPr>
        </p:nvSpPr>
        <p:spPr>
          <a:xfrm>
            <a:off x="1270000" y="5029200"/>
            <a:ext cx="10464800" cy="3568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>
            <p:ph type="title"/>
          </p:nvPr>
        </p:nvSpPr>
        <p:spPr>
          <a:xfrm>
            <a:off x="1270000" y="4279900"/>
            <a:ext cx="10464800" cy="38608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9" name="Shape 9"/>
          <p:cNvSpPr/>
          <p:nvPr>
            <p:ph type="body" idx="1"/>
          </p:nvPr>
        </p:nvSpPr>
        <p:spPr>
          <a:xfrm>
            <a:off x="1270000" y="8191500"/>
            <a:ext cx="10464800" cy="156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>
            <p:ph type="title"/>
          </p:nvPr>
        </p:nvSpPr>
        <p:spPr>
          <a:xfrm>
            <a:off x="952500" y="0"/>
            <a:ext cx="5334000" cy="4622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 lvl="0">
              <a:defRPr sz="1800"/>
            </a:pPr>
            <a:r>
              <a:rPr sz="6000"/>
              <a:t>Title Text</a:t>
            </a:r>
          </a:p>
        </p:txBody>
      </p:sp>
      <p:sp>
        <p:nvSpPr>
          <p:cNvPr id="14" name="Shape 14"/>
          <p:cNvSpPr/>
          <p:nvPr>
            <p:ph type="body" idx="1"/>
          </p:nvPr>
        </p:nvSpPr>
        <p:spPr>
          <a:xfrm>
            <a:off x="952500" y="4762500"/>
            <a:ext cx="5334000" cy="4991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>
            <p:ph type="title"/>
          </p:nvPr>
        </p:nvSpPr>
        <p:spPr>
          <a:xfrm>
            <a:off x="952500" y="93506"/>
            <a:ext cx="11099800" cy="2860988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19" name="Shape 1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22" name="Shape 22"/>
          <p:cNvSpPr/>
          <p:nvPr>
            <p:ph type="body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  <a:endParaRPr sz="2800"/>
          </a:p>
          <a:p>
            <a:pPr lvl="1">
              <a:defRPr sz="1800"/>
            </a:pPr>
            <a:r>
              <a:rPr sz="2800"/>
              <a:t>Body Level Two</a:t>
            </a:r>
            <a:endParaRPr sz="2800"/>
          </a:p>
          <a:p>
            <a:pPr lvl="2">
              <a:defRPr sz="1800"/>
            </a:pPr>
            <a:r>
              <a:rPr sz="2800"/>
              <a:t>Body Level Three</a:t>
            </a:r>
            <a:endParaRPr sz="2800"/>
          </a:p>
          <a:p>
            <a:pPr lvl="3">
              <a:defRPr sz="1800"/>
            </a:pPr>
            <a:r>
              <a:rPr sz="2800"/>
              <a:t>Body Level Four</a:t>
            </a:r>
            <a:endParaRPr sz="2800"/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spd="med" advClick="1"/>
  <p:txStyles>
    <p:titleStyle>
      <a:lvl1pPr algn="ctr" defTabSz="584200">
        <a:defRPr sz="8000">
          <a:latin typeface="Helvetica Light"/>
          <a:ea typeface="Helvetica Light"/>
          <a:cs typeface="Helvetica Light"/>
          <a:sym typeface="Helvetica Light"/>
        </a:defRPr>
      </a:lvl1pPr>
      <a:lvl2pPr algn="ctr" defTabSz="584200">
        <a:defRPr sz="8000">
          <a:latin typeface="Helvetica Light"/>
          <a:ea typeface="Helvetica Light"/>
          <a:cs typeface="Helvetica Light"/>
          <a:sym typeface="Helvetica Light"/>
        </a:defRPr>
      </a:lvl2pPr>
      <a:lvl3pPr algn="ctr" defTabSz="584200">
        <a:defRPr sz="8000">
          <a:latin typeface="Helvetica Light"/>
          <a:ea typeface="Helvetica Light"/>
          <a:cs typeface="Helvetica Light"/>
          <a:sym typeface="Helvetica Light"/>
        </a:defRPr>
      </a:lvl3pPr>
      <a:lvl4pPr algn="ctr" defTabSz="584200">
        <a:defRPr sz="8000">
          <a:latin typeface="Helvetica Light"/>
          <a:ea typeface="Helvetica Light"/>
          <a:cs typeface="Helvetica Light"/>
          <a:sym typeface="Helvetica Light"/>
        </a:defRPr>
      </a:lvl4pPr>
      <a:lvl5pPr algn="ctr" defTabSz="584200">
        <a:defRPr sz="8000">
          <a:latin typeface="Helvetica Light"/>
          <a:ea typeface="Helvetica Light"/>
          <a:cs typeface="Helvetica Light"/>
          <a:sym typeface="Helvetica Light"/>
        </a:defRPr>
      </a:lvl5pPr>
      <a:lvl6pPr algn="ctr" defTabSz="584200">
        <a:defRPr sz="8000">
          <a:latin typeface="Helvetica Light"/>
          <a:ea typeface="Helvetica Light"/>
          <a:cs typeface="Helvetica Light"/>
          <a:sym typeface="Helvetica Light"/>
        </a:defRPr>
      </a:lvl6pPr>
      <a:lvl7pPr algn="ctr" defTabSz="584200">
        <a:defRPr sz="8000">
          <a:latin typeface="Helvetica Light"/>
          <a:ea typeface="Helvetica Light"/>
          <a:cs typeface="Helvetica Light"/>
          <a:sym typeface="Helvetica Light"/>
        </a:defRPr>
      </a:lvl7pPr>
      <a:lvl8pPr algn="ctr" defTabSz="584200">
        <a:defRPr sz="8000">
          <a:latin typeface="Helvetica Light"/>
          <a:ea typeface="Helvetica Light"/>
          <a:cs typeface="Helvetica Light"/>
          <a:sym typeface="Helvetica Light"/>
        </a:defRPr>
      </a:lvl8pPr>
      <a:lvl9pPr algn="ctr" defTabSz="584200">
        <a:defRPr sz="8000">
          <a:latin typeface="Helvetica Light"/>
          <a:ea typeface="Helvetica Light"/>
          <a:cs typeface="Helvetica Light"/>
          <a:sym typeface="Helvetica Light"/>
        </a:defRPr>
      </a:lvl9pPr>
    </p:titleStyle>
    <p:bodyStyle>
      <a:lvl1pPr marL="444500" indent="-444500" defTabSz="584200">
        <a:spcBef>
          <a:spcPts val="4200"/>
        </a:spcBef>
        <a:buSzPct val="75000"/>
        <a:buChar char="•"/>
        <a:defRPr sz="3600">
          <a:latin typeface="Helvetica Light"/>
          <a:ea typeface="Helvetica Light"/>
          <a:cs typeface="Helvetica Light"/>
          <a:sym typeface="Helvetica Light"/>
        </a:defRPr>
      </a:lvl1pPr>
      <a:lvl2pPr marL="889000" indent="-444500" defTabSz="584200">
        <a:spcBef>
          <a:spcPts val="4200"/>
        </a:spcBef>
        <a:buSzPct val="75000"/>
        <a:buChar char="•"/>
        <a:defRPr sz="3600">
          <a:latin typeface="Helvetica Light"/>
          <a:ea typeface="Helvetica Light"/>
          <a:cs typeface="Helvetica Light"/>
          <a:sym typeface="Helvetica Light"/>
        </a:defRPr>
      </a:lvl2pPr>
      <a:lvl3pPr marL="1333500" indent="-444500" defTabSz="584200">
        <a:spcBef>
          <a:spcPts val="4200"/>
        </a:spcBef>
        <a:buSzPct val="75000"/>
        <a:buChar char="•"/>
        <a:defRPr sz="3600">
          <a:latin typeface="Helvetica Light"/>
          <a:ea typeface="Helvetica Light"/>
          <a:cs typeface="Helvetica Light"/>
          <a:sym typeface="Helvetica Light"/>
        </a:defRPr>
      </a:lvl3pPr>
      <a:lvl4pPr marL="1778000" indent="-444500" defTabSz="584200">
        <a:spcBef>
          <a:spcPts val="4200"/>
        </a:spcBef>
        <a:buSzPct val="75000"/>
        <a:buChar char="•"/>
        <a:defRPr sz="3600">
          <a:latin typeface="Helvetica Light"/>
          <a:ea typeface="Helvetica Light"/>
          <a:cs typeface="Helvetica Light"/>
          <a:sym typeface="Helvetica Light"/>
        </a:defRPr>
      </a:lvl4pPr>
      <a:lvl5pPr marL="2222500" indent="-444500" defTabSz="584200">
        <a:spcBef>
          <a:spcPts val="4200"/>
        </a:spcBef>
        <a:buSzPct val="75000"/>
        <a:buChar char="•"/>
        <a:defRPr sz="3600">
          <a:latin typeface="Helvetica Light"/>
          <a:ea typeface="Helvetica Light"/>
          <a:cs typeface="Helvetica Light"/>
          <a:sym typeface="Helvetica Light"/>
        </a:defRPr>
      </a:lvl5pPr>
      <a:lvl6pPr marL="2667000" indent="-444500" defTabSz="584200">
        <a:spcBef>
          <a:spcPts val="4200"/>
        </a:spcBef>
        <a:buSzPct val="75000"/>
        <a:buChar char="•"/>
        <a:defRPr sz="3600">
          <a:latin typeface="Helvetica Light"/>
          <a:ea typeface="Helvetica Light"/>
          <a:cs typeface="Helvetica Light"/>
          <a:sym typeface="Helvetica Light"/>
        </a:defRPr>
      </a:lvl6pPr>
      <a:lvl7pPr marL="3111500" indent="-444500" defTabSz="584200">
        <a:spcBef>
          <a:spcPts val="4200"/>
        </a:spcBef>
        <a:buSzPct val="75000"/>
        <a:buChar char="•"/>
        <a:defRPr sz="3600">
          <a:latin typeface="Helvetica Light"/>
          <a:ea typeface="Helvetica Light"/>
          <a:cs typeface="Helvetica Light"/>
          <a:sym typeface="Helvetica Light"/>
        </a:defRPr>
      </a:lvl7pPr>
      <a:lvl8pPr marL="3556000" indent="-444500" defTabSz="584200">
        <a:spcBef>
          <a:spcPts val="4200"/>
        </a:spcBef>
        <a:buSzPct val="75000"/>
        <a:buChar char="•"/>
        <a:defRPr sz="3600">
          <a:latin typeface="Helvetica Light"/>
          <a:ea typeface="Helvetica Light"/>
          <a:cs typeface="Helvetica Light"/>
          <a:sym typeface="Helvetica Light"/>
        </a:defRPr>
      </a:lvl8pPr>
      <a:lvl9pPr marL="4000500" indent="-444500" defTabSz="584200">
        <a:spcBef>
          <a:spcPts val="4200"/>
        </a:spcBef>
        <a:buSzPct val="75000"/>
        <a:buChar char="•"/>
        <a:defRPr sz="3600">
          <a:latin typeface="Helvetica Light"/>
          <a:ea typeface="Helvetica Light"/>
          <a:cs typeface="Helvetica Light"/>
          <a:sym typeface="Helvetica Light"/>
        </a:defRPr>
      </a:lvl9pPr>
    </p:bodyStyle>
    <p:otherStyle>
      <a:lvl1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1"/>
          <p:cNvGrpSpPr/>
          <p:nvPr/>
        </p:nvGrpSpPr>
        <p:grpSpPr>
          <a:xfrm>
            <a:off x="549515" y="1777999"/>
            <a:ext cx="11166456" cy="6329266"/>
            <a:chOff x="-2" y="146049"/>
            <a:chExt cx="11166454" cy="6329264"/>
          </a:xfrm>
        </p:grpSpPr>
        <p:grpSp>
          <p:nvGrpSpPr>
            <p:cNvPr id="34" name="Group 34"/>
            <p:cNvGrpSpPr/>
            <p:nvPr/>
          </p:nvGrpSpPr>
          <p:grpSpPr>
            <a:xfrm>
              <a:off x="-3" y="1152028"/>
              <a:ext cx="3371366" cy="2626224"/>
              <a:chOff x="-1" y="0"/>
              <a:chExt cx="3371364" cy="2626223"/>
            </a:xfrm>
          </p:grpSpPr>
          <p:pic>
            <p:nvPicPr>
              <p:cNvPr id="32" name="image2.png"/>
              <p:cNvPicPr/>
              <p:nvPr/>
            </p:nvPicPr>
            <p:blipFill>
              <a:blip r:embed="rId2">
                <a:extLst/>
              </a:blip>
              <a:stretch>
                <a:fillRect/>
              </a:stretch>
            </p:blipFill>
            <p:spPr>
              <a:xfrm>
                <a:off x="126999" y="88900"/>
                <a:ext cx="3117365" cy="2296024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3" name="image3.png"/>
              <p:cNvPicPr/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-2" y="0"/>
                <a:ext cx="3371366" cy="2626224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pic>
          <p:nvPicPr>
            <p:cNvPr id="35" name="image4.pn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860294" y="1192301"/>
              <a:ext cx="1619372" cy="142073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6" name="Shape 36"/>
            <p:cNvSpPr/>
            <p:nvPr/>
          </p:nvSpPr>
          <p:spPr>
            <a:xfrm>
              <a:off x="2773967" y="403249"/>
              <a:ext cx="1328628" cy="1263602"/>
            </a:xfrm>
            <a:prstGeom prst="star5">
              <a:avLst>
                <a:gd name="adj" fmla="val 19100"/>
                <a:gd name="hf" fmla="val 105146"/>
                <a:gd name="vf" fmla="val 110557"/>
              </a:avLst>
            </a:prstGeom>
            <a:gradFill flip="none" rotWithShape="1">
              <a:gsLst>
                <a:gs pos="0">
                  <a:srgbClr val="EF951A"/>
                </a:gs>
                <a:gs pos="100000">
                  <a:srgbClr val="DE6A10"/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sx="100000" sy="100000" kx="0" ky="0" algn="b" rotWithShape="0" blurRad="38100" dist="25400" dir="540000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7" name="Shape 37"/>
            <p:cNvSpPr/>
            <p:nvPr/>
          </p:nvSpPr>
          <p:spPr>
            <a:xfrm>
              <a:off x="1509083" y="146049"/>
              <a:ext cx="2321794" cy="355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1" sz="1700"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pPr lvl="0">
                <a:defRPr b="0" sz="1800"/>
              </a:pPr>
              <a:r>
                <a:rPr b="1" sz="1700"/>
                <a:t>Fluorescent Molecule</a:t>
              </a:r>
            </a:p>
          </p:txBody>
        </p:sp>
        <p:grpSp>
          <p:nvGrpSpPr>
            <p:cNvPr id="40" name="Group 40"/>
            <p:cNvGrpSpPr/>
            <p:nvPr/>
          </p:nvGrpSpPr>
          <p:grpSpPr>
            <a:xfrm>
              <a:off x="5040544" y="4147683"/>
              <a:ext cx="2405078" cy="2327632"/>
              <a:chOff x="0" y="0"/>
              <a:chExt cx="2405077" cy="2327630"/>
            </a:xfrm>
          </p:grpSpPr>
          <p:pic>
            <p:nvPicPr>
              <p:cNvPr id="38" name="image5.png"/>
              <p:cNvPicPr/>
              <p:nvPr/>
            </p:nvPicPr>
            <p:blipFill>
              <a:blip r:embed="rId5">
                <a:extLst/>
              </a:blip>
              <a:stretch>
                <a:fillRect/>
              </a:stretch>
            </p:blipFill>
            <p:spPr>
              <a:xfrm>
                <a:off x="127000" y="88899"/>
                <a:ext cx="2151078" cy="199743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9" name="image6.png"/>
              <p:cNvPicPr/>
              <p:nvPr/>
            </p:nvPicPr>
            <p:blipFill>
              <a:blip r:embed="rId6">
                <a:extLst/>
              </a:blip>
              <a:stretch>
                <a:fillRect/>
              </a:stretch>
            </p:blipFill>
            <p:spPr>
              <a:xfrm>
                <a:off x="0" y="-1"/>
                <a:ext cx="2405078" cy="232763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grpSp>
          <p:nvGrpSpPr>
            <p:cNvPr id="43" name="Group 43"/>
            <p:cNvGrpSpPr/>
            <p:nvPr/>
          </p:nvGrpSpPr>
          <p:grpSpPr>
            <a:xfrm>
              <a:off x="6977830" y="3759726"/>
              <a:ext cx="1381088" cy="737324"/>
              <a:chOff x="-304800" y="101599"/>
              <a:chExt cx="1381087" cy="737323"/>
            </a:xfrm>
          </p:grpSpPr>
          <p:sp>
            <p:nvSpPr>
              <p:cNvPr id="41" name="Shape 41"/>
              <p:cNvSpPr/>
              <p:nvPr/>
            </p:nvSpPr>
            <p:spPr>
              <a:xfrm>
                <a:off x="-304801" y="101599"/>
                <a:ext cx="1381089" cy="679922"/>
              </a:xfrm>
              <a:prstGeom prst="wedgeEllipseCallout">
                <a:avLst>
                  <a:gd name="adj1" fmla="val -49385"/>
                  <a:gd name="adj2" fmla="val 70000"/>
                </a:avLst>
              </a:prstGeom>
              <a:solidFill>
                <a:srgbClr val="F5D328"/>
              </a:solidFill>
              <a:ln w="12700" cap="flat">
                <a:noFill/>
                <a:miter lim="400000"/>
              </a:ln>
              <a:effectLst>
                <a:outerShdw sx="100000" sy="100000" kx="0" ky="0" algn="b" rotWithShape="0" blurRad="38100" dist="25400" dir="5400000">
                  <a:srgbClr val="000000">
                    <a:alpha val="50000"/>
                  </a:srgbClr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1800">
                    <a:latin typeface="+mn-lt"/>
                    <a:ea typeface="+mn-ea"/>
                    <a:cs typeface="+mn-cs"/>
                    <a:sym typeface="Helvetica"/>
                  </a:defRPr>
                </a:pPr>
              </a:p>
            </p:txBody>
          </p:sp>
          <p:sp>
            <p:nvSpPr>
              <p:cNvPr id="42" name="Shape 42"/>
              <p:cNvSpPr/>
              <p:nvPr/>
            </p:nvSpPr>
            <p:spPr>
              <a:xfrm>
                <a:off x="-102526" y="180251"/>
                <a:ext cx="976577" cy="65867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b="1" sz="2000">
                    <a:solidFill>
                      <a:srgbClr val="942192"/>
                    </a:solidFill>
                    <a:latin typeface="+mn-lt"/>
                    <a:ea typeface="+mn-ea"/>
                    <a:cs typeface="+mn-cs"/>
                    <a:sym typeface="Helvetica"/>
                  </a:defRPr>
                </a:lvl1pPr>
              </a:lstStyle>
              <a:p>
                <a:pPr lvl="0">
                  <a:defRPr b="0" sz="1800">
                    <a:solidFill>
                      <a:srgbClr val="000000"/>
                    </a:solidFill>
                  </a:defRPr>
                </a:pPr>
                <a:r>
                  <a:rPr b="1" sz="2000">
                    <a:solidFill>
                      <a:srgbClr val="942192"/>
                    </a:solidFill>
                  </a:rPr>
                  <a:t>Enzyme</a:t>
                </a:r>
              </a:p>
            </p:txBody>
          </p:sp>
        </p:grpSp>
        <p:pic>
          <p:nvPicPr>
            <p:cNvPr id="44" name="image7.png"/>
            <p:cNvPicPr/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6640783" y="957731"/>
              <a:ext cx="3680901" cy="232762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47" name="Group 47"/>
            <p:cNvGrpSpPr/>
            <p:nvPr/>
          </p:nvGrpSpPr>
          <p:grpSpPr>
            <a:xfrm>
              <a:off x="7026315" y="613435"/>
              <a:ext cx="1167436" cy="556157"/>
              <a:chOff x="-31465" y="256645"/>
              <a:chExt cx="1167435" cy="556155"/>
            </a:xfrm>
          </p:grpSpPr>
          <p:sp>
            <p:nvSpPr>
              <p:cNvPr id="45" name="Shape 45"/>
              <p:cNvSpPr/>
              <p:nvPr/>
            </p:nvSpPr>
            <p:spPr>
              <a:xfrm>
                <a:off x="0" y="256645"/>
                <a:ext cx="1104637" cy="556157"/>
              </a:xfrm>
              <a:prstGeom prst="wedgeEllipseCallout">
                <a:avLst>
                  <a:gd name="adj1" fmla="val -49081"/>
                  <a:gd name="adj2" fmla="val 79229"/>
                </a:avLst>
              </a:prstGeom>
              <a:solidFill>
                <a:srgbClr val="F5D328"/>
              </a:solidFill>
              <a:ln w="12700" cap="flat">
                <a:noFill/>
                <a:miter lim="400000"/>
              </a:ln>
              <a:effectLst>
                <a:outerShdw sx="100000" sy="100000" kx="0" ky="0" algn="b" rotWithShape="0" blurRad="38100" dist="25400" dir="5400000">
                  <a:srgbClr val="000000">
                    <a:alpha val="50000"/>
                  </a:srgbClr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1800">
                    <a:latin typeface="+mn-lt"/>
                    <a:ea typeface="+mn-ea"/>
                    <a:cs typeface="+mn-cs"/>
                    <a:sym typeface="Helvetica"/>
                  </a:defRPr>
                </a:pPr>
              </a:p>
            </p:txBody>
          </p:sp>
          <p:sp>
            <p:nvSpPr>
              <p:cNvPr id="46" name="Shape 46"/>
              <p:cNvSpPr/>
              <p:nvPr/>
            </p:nvSpPr>
            <p:spPr>
              <a:xfrm>
                <a:off x="-31466" y="351367"/>
                <a:ext cx="1167436" cy="2794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>
                  <a:defRPr b="1" sz="1800">
                    <a:solidFill>
                      <a:srgbClr val="942192"/>
                    </a:solidFill>
                    <a:latin typeface="+mn-lt"/>
                    <a:ea typeface="+mn-ea"/>
                    <a:cs typeface="+mn-cs"/>
                    <a:sym typeface="Helvetica"/>
                  </a:defRPr>
                </a:lvl1pPr>
              </a:lstStyle>
              <a:p>
                <a:pPr lvl="0">
                  <a:defRPr b="0">
                    <a:solidFill>
                      <a:srgbClr val="000000"/>
                    </a:solidFill>
                  </a:defRPr>
                </a:pPr>
                <a:r>
                  <a:rPr b="1">
                    <a:solidFill>
                      <a:srgbClr val="942192"/>
                    </a:solidFill>
                  </a:rPr>
                  <a:t>Donor</a:t>
                </a:r>
              </a:p>
            </p:txBody>
          </p:sp>
        </p:grpSp>
        <p:grpSp>
          <p:nvGrpSpPr>
            <p:cNvPr id="50" name="Group 50"/>
            <p:cNvGrpSpPr/>
            <p:nvPr/>
          </p:nvGrpSpPr>
          <p:grpSpPr>
            <a:xfrm>
              <a:off x="9734119" y="2265252"/>
              <a:ext cx="1432334" cy="702282"/>
              <a:chOff x="-406400" y="115292"/>
              <a:chExt cx="1432333" cy="702280"/>
            </a:xfrm>
          </p:grpSpPr>
          <p:sp>
            <p:nvSpPr>
              <p:cNvPr id="48" name="Shape 48"/>
              <p:cNvSpPr/>
              <p:nvPr/>
            </p:nvSpPr>
            <p:spPr>
              <a:xfrm>
                <a:off x="-406401" y="115292"/>
                <a:ext cx="1432335" cy="702281"/>
              </a:xfrm>
              <a:prstGeom prst="wedgeEllipseCallout">
                <a:avLst>
                  <a:gd name="adj1" fmla="val -49459"/>
                  <a:gd name="adj2" fmla="val 67642"/>
                </a:avLst>
              </a:prstGeom>
              <a:solidFill>
                <a:srgbClr val="DE6A10"/>
              </a:solidFill>
              <a:ln w="12700" cap="flat">
                <a:noFill/>
                <a:miter lim="400000"/>
              </a:ln>
              <a:effectLst>
                <a:outerShdw sx="100000" sy="100000" kx="0" ky="0" algn="b" rotWithShape="0" blurRad="38100" dist="25400" dir="5400000">
                  <a:srgbClr val="000000">
                    <a:alpha val="50000"/>
                  </a:srgbClr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1800">
                    <a:latin typeface="+mn-lt"/>
                    <a:ea typeface="+mn-ea"/>
                    <a:cs typeface="+mn-cs"/>
                    <a:sym typeface="Helvetica"/>
                  </a:defRPr>
                </a:pPr>
              </a:p>
            </p:txBody>
          </p:sp>
          <p:sp>
            <p:nvSpPr>
              <p:cNvPr id="49" name="Shape 49"/>
              <p:cNvSpPr/>
              <p:nvPr/>
            </p:nvSpPr>
            <p:spPr>
              <a:xfrm>
                <a:off x="-196645" y="318167"/>
                <a:ext cx="1012812" cy="42054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b="1" sz="1800">
                    <a:solidFill>
                      <a:srgbClr val="942192"/>
                    </a:solidFill>
                    <a:latin typeface="+mn-lt"/>
                    <a:ea typeface="+mn-ea"/>
                    <a:cs typeface="+mn-cs"/>
                    <a:sym typeface="Helvetica"/>
                  </a:defRPr>
                </a:lvl1pPr>
              </a:lstStyle>
              <a:p>
                <a:pPr lvl="0">
                  <a:defRPr b="0">
                    <a:solidFill>
                      <a:srgbClr val="000000"/>
                    </a:solidFill>
                  </a:defRPr>
                </a:pPr>
                <a:r>
                  <a:rPr b="1">
                    <a:solidFill>
                      <a:srgbClr val="942192"/>
                    </a:solidFill>
                  </a:rPr>
                  <a:t>Acceptor</a:t>
                </a:r>
              </a:p>
            </p:txBody>
          </p:sp>
        </p:grpSp>
      </p:grpSp>
    </p:spTree>
  </p:cSld>
  <p:clrMapOvr>
    <a:masterClrMapping/>
  </p:clrMapOvr>
  <p:transition spd="med" advClick="1"/>
</p:sld>
</file>

<file path=ppt/theme/theme1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365C0"/>
          </a:solidFill>
          <a:prstDash val="solid"/>
          <a:bevel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365C0"/>
          </a:solidFill>
          <a:prstDash val="solid"/>
          <a:bevel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365C0"/>
          </a:solidFill>
          <a:prstDash val="solid"/>
          <a:bevel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365C0"/>
          </a:solidFill>
          <a:prstDash val="solid"/>
          <a:bevel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